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Юля" initials="Ю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66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17.04.2022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гаврильц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357298"/>
            <a:ext cx="4946134" cy="37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35716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Опорная школа на базе 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МБОУ </a:t>
            </a:r>
            <a:r>
              <a:rPr lang="ru-RU" sz="2800" b="1" dirty="0" err="1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Гаврильцевская</a:t>
            </a:r>
            <a:r>
              <a:rPr lang="ru-RU" sz="2800" b="1" dirty="0" smtClean="0">
                <a:ln w="18000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ООШ</a:t>
            </a:r>
            <a:endParaRPr lang="ru-RU" sz="2800" b="1" dirty="0">
              <a:ln w="18000">
                <a:solidFill>
                  <a:schemeClr val="tx2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357826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«Профессиональная компетентность педагога, как условие эффективной деятельности  в достижении современного качества образования» на период с 01.09.2019 по 31.08.2022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7544" y="-378996"/>
            <a:ext cx="158417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123728" y="620688"/>
            <a:ext cx="6572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повышения профессиональной компетентности педагога  в рамках  ФГОС.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39552" y="1902797"/>
            <a:ext cx="820891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задачи: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и внедрение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практику  новых образовательных технологий   с целью достижения оптимальных условий воспитания, социальной адаптации и интеграции в обществе обучающихся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непрерывного совершенствования профессионального уровня педагогов на базе МБОУ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Гаврильцевская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ООШ: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учебы педагогов, руководителей, руководителей методических объединений по использованию в практике новейших достижений педагогической науки, оперативному овладению наиболее эффективным педагогическим опытом, новаторскими методами обучения и воспитания  по повышению профессиональной компетентности педагога и качества образования  в рамках  ФГОС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формирование и распространение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передового педагогического опыта по перспективным направлениям развития образования;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Разделы   деятельности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14488"/>
            <a:ext cx="2010068" cy="20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 l="10773" r="8028"/>
          <a:stretch>
            <a:fillRect/>
          </a:stretch>
        </p:blipFill>
        <p:spPr bwMode="auto">
          <a:xfrm>
            <a:off x="323528" y="4509120"/>
            <a:ext cx="2088232" cy="192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772816"/>
            <a:ext cx="1962500" cy="19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365104"/>
            <a:ext cx="1929966" cy="192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357422" y="1785926"/>
            <a:ext cx="23574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C3300"/>
                </a:solidFill>
              </a:rPr>
              <a:t>Диагностика </a:t>
            </a:r>
          </a:p>
          <a:p>
            <a:r>
              <a:rPr lang="ru-RU" sz="2000" b="1" dirty="0" smtClean="0">
                <a:solidFill>
                  <a:srgbClr val="CC3300"/>
                </a:solidFill>
              </a:rPr>
              <a:t>информационных потребностей в педагогической </a:t>
            </a:r>
          </a:p>
          <a:p>
            <a:r>
              <a:rPr lang="ru-RU" sz="2000" b="1" dirty="0" smtClean="0">
                <a:solidFill>
                  <a:srgbClr val="CC3300"/>
                </a:solidFill>
              </a:rPr>
              <a:t>деятельности.</a:t>
            </a:r>
            <a:endParaRPr lang="ru-RU" sz="2000" b="1" dirty="0">
              <a:solidFill>
                <a:srgbClr val="CC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4653136"/>
            <a:ext cx="2143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Оказание практической методической помощи педагогам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1988840"/>
            <a:ext cx="1944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C6600"/>
                </a:solidFill>
              </a:rPr>
              <a:t>Работа в рамках </a:t>
            </a:r>
            <a:r>
              <a:rPr lang="ru-RU" sz="2000" b="1" dirty="0" smtClean="0">
                <a:solidFill>
                  <a:srgbClr val="CC6600"/>
                </a:solidFill>
              </a:rPr>
              <a:t>предметных</a:t>
            </a:r>
          </a:p>
          <a:p>
            <a:r>
              <a:rPr lang="ru-RU" sz="2000" b="1" dirty="0" smtClean="0">
                <a:solidFill>
                  <a:srgbClr val="CC6600"/>
                </a:solidFill>
              </a:rPr>
              <a:t>РМО</a:t>
            </a:r>
            <a:r>
              <a:rPr lang="ru-RU" sz="2000" b="1" dirty="0" smtClean="0">
                <a:solidFill>
                  <a:srgbClr val="CC6600"/>
                </a:solidFill>
              </a:rPr>
              <a:t>.</a:t>
            </a:r>
            <a:endParaRPr lang="ru-RU" sz="2000" b="1" dirty="0">
              <a:solidFill>
                <a:srgbClr val="CC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4572008"/>
            <a:ext cx="2341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</a:rPr>
              <a:t>Организационные </a:t>
            </a:r>
            <a:r>
              <a:rPr lang="ru-RU" sz="2000" b="1" dirty="0" smtClean="0">
                <a:solidFill>
                  <a:srgbClr val="6600CC"/>
                </a:solidFill>
              </a:rPr>
              <a:t>мероприятия.</a:t>
            </a:r>
            <a:endParaRPr lang="ru-RU" sz="20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Оказание практической методической помощи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Batang" pitchFamily="18" charset="-127"/>
                          <a:ea typeface="Batang" pitchFamily="18" charset="-127"/>
                        </a:rPr>
                        <a:t>Открытые</a:t>
                      </a:r>
                      <a:r>
                        <a:rPr lang="ru-RU" sz="2400" baseline="0" dirty="0" smtClean="0">
                          <a:solidFill>
                            <a:srgbClr val="7030A0"/>
                          </a:solidFill>
                          <a:latin typeface="Batang" pitchFamily="18" charset="-127"/>
                          <a:ea typeface="Batang" pitchFamily="18" charset="-127"/>
                        </a:rPr>
                        <a:t> уроки</a:t>
                      </a:r>
                      <a:endParaRPr lang="ru-RU" sz="2400" dirty="0">
                        <a:solidFill>
                          <a:srgbClr val="7030A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Batang" pitchFamily="18" charset="-127"/>
                          <a:ea typeface="Batang" pitchFamily="18" charset="-127"/>
                        </a:rPr>
                        <a:t>Мастер-классы</a:t>
                      </a:r>
                      <a:endParaRPr lang="ru-RU" sz="2400" dirty="0">
                        <a:solidFill>
                          <a:srgbClr val="7030A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Batang" pitchFamily="18" charset="-127"/>
                          <a:ea typeface="Batang" pitchFamily="18" charset="-127"/>
                        </a:rPr>
                        <a:t>Консультации </a:t>
                      </a:r>
                      <a:endParaRPr lang="ru-RU" sz="2400" dirty="0">
                        <a:solidFill>
                          <a:srgbClr val="7030A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Открытый урок по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русскому языку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9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«Подготовка к сочинению-рассуждению в формате ОГЭ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(вариант 9.3)»</a:t>
                      </a:r>
                    </a:p>
                    <a:p>
                      <a:r>
                        <a:rPr lang="ru-RU" dirty="0" smtClean="0"/>
                        <a:t>С.В. Абрамова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«Интерактивные приёмы и методы в учебной деятельности»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очном этапе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муниципального конкурса «Ступени мастерства».</a:t>
                      </a:r>
                    </a:p>
                    <a:p>
                      <a:r>
                        <a:rPr lang="ru-RU" dirty="0" smtClean="0"/>
                        <a:t>С.В. Абрамова,</a:t>
                      </a:r>
                    </a:p>
                    <a:p>
                      <a:r>
                        <a:rPr lang="ru-RU" dirty="0" smtClean="0"/>
                        <a:t>О.Н. </a:t>
                      </a:r>
                      <a:r>
                        <a:rPr lang="ru-RU" dirty="0" smtClean="0"/>
                        <a:t>Сурикова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Мироновой И.В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русского языка и литературы МБОУ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Мирновская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СОШ) по вопросу «Моделирование современного урока по родному русскому языку»</a:t>
                      </a:r>
                    </a:p>
                    <a:p>
                      <a:r>
                        <a:rPr lang="ru-RU" dirty="0" smtClean="0"/>
                        <a:t>С.В. Абрамова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Открытый урок по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1" i="1" dirty="0" smtClean="0"/>
                        <a:t>английскому языку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 в 7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smtClean="0"/>
                        <a:t>« Английский – международный язык 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Настоящее</a:t>
                      </a:r>
                      <a:r>
                        <a:rPr lang="ru-RU" baseline="0" dirty="0" smtClean="0"/>
                        <a:t> совершённое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/>
                        <a:t>время.»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/>
                        <a:t>О.Н. Сурикова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Захаровой Ю.Ю. (МБОУ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Брызгаловская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СОШ) по вопросу представления педагогического опыта на областном конкурсе «Учитель года»)</a:t>
                      </a:r>
                    </a:p>
                    <a:p>
                      <a:r>
                        <a:rPr lang="ru-RU" dirty="0" smtClean="0"/>
                        <a:t>С.В. </a:t>
                      </a:r>
                      <a:r>
                        <a:rPr lang="ru-RU" dirty="0" smtClean="0"/>
                        <a:t>Абрамова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1523991" cy="114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Работа в рамках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предметных РМО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6600CC"/>
                          </a:solidFill>
                        </a:rPr>
                        <a:t>Практикумы</a:t>
                      </a:r>
                      <a:endParaRPr lang="ru-RU" sz="2400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6600CC"/>
                          </a:solidFill>
                        </a:rPr>
                        <a:t>Выступления на МО</a:t>
                      </a:r>
                      <a:endParaRPr lang="ru-RU" sz="2400" dirty="0">
                        <a:solidFill>
                          <a:srgbClr val="66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«Интерактивные формы работы с текстом по формированию читательской грамотности»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С.В.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Абрамова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открытого урока родного русского языка «Благовещенье».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класс. (Учитель Егорова Н.А.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Сергеихинская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С.В. Абрамова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навыков монологической речи (описание картинки) учащихся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6-7 классов в процессе подготовки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ВПР.»</a:t>
                      </a:r>
                    </a:p>
                    <a:p>
                      <a:r>
                        <a:rPr lang="ru-RU" dirty="0" smtClean="0"/>
                        <a:t>О.Н. </a:t>
                      </a:r>
                      <a:r>
                        <a:rPr lang="ru-RU" dirty="0" smtClean="0"/>
                        <a:t>Сурикова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Комплексный анализ обобщающего урока английского языка «Одежда» в 6 классе.</a:t>
                      </a:r>
                      <a:r>
                        <a:rPr lang="ru-RU" baseline="0" dirty="0" smtClean="0"/>
                        <a:t> (Учитель Филиппова Т.М.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Мирновская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СОШ)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О.Н. Сурикова.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«Критерии оценивания заданий ОГЭ и ЕГЭ с развернутым ответом».</a:t>
                      </a:r>
                    </a:p>
                    <a:p>
                      <a:r>
                        <a:rPr lang="ru-RU" dirty="0" smtClean="0"/>
                        <a:t>О.Н. Сурикова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2071702" cy="163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Результаты работы за 3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b="1" dirty="0" smtClean="0"/>
              <a:t>Различного рода методическую помощь, консультации, сопровождение получили 21 педагог, не только в составе РМО по русскому и английскому языку, но и молодые учителя других специальностей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 algn="just"/>
            <a:r>
              <a:rPr lang="ru-RU" sz="2400" b="1" dirty="0" smtClean="0"/>
              <a:t>Список, рассмотренных вопросов очень широк: типы и  структура урока по ФГОС, составление технологической карты урока, комплексный анализ урока, проработка отдельных этапов урока (мотивационный, </a:t>
            </a:r>
            <a:r>
              <a:rPr lang="ru-RU" sz="2400" b="1" dirty="0" err="1" smtClean="0"/>
              <a:t>целеполагания</a:t>
            </a:r>
            <a:r>
              <a:rPr lang="ru-RU" sz="2400" b="1" dirty="0" smtClean="0"/>
              <a:t>, рефлексивный), авторские приёмы формирования и совершенствования различных видов речевой деятельности, формирование функциональной грамотности, структура и особенности отдельных составляющих описания педагогического опыта.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252</TotalTime>
  <Words>497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Слайд 1</vt:lpstr>
      <vt:lpstr>Слайд 2</vt:lpstr>
      <vt:lpstr>Разделы   деятельности</vt:lpstr>
      <vt:lpstr>Оказание практической методической помощи</vt:lpstr>
      <vt:lpstr>Работа в рамках  предметных РМО</vt:lpstr>
      <vt:lpstr>Результаты работы за 3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работе опорной школы на базе  МБОУ Гаврильцевская ООШ  За 2020-2021 учебный год   </dc:title>
  <dc:creator>Юля</dc:creator>
  <cp:lastModifiedBy>мастер</cp:lastModifiedBy>
  <cp:revision>27</cp:revision>
  <dcterms:created xsi:type="dcterms:W3CDTF">2022-04-17T08:24:01Z</dcterms:created>
  <dcterms:modified xsi:type="dcterms:W3CDTF">2022-04-17T16:31:47Z</dcterms:modified>
</cp:coreProperties>
</file>